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7D1D2E-B593-493D-B2B0-FFE1EF658527}">
  <a:tblStyle styleId="{7B7D1D2E-B593-493D-B2B0-FFE1EF658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Nunito-regular.fntdata"/><Relationship Id="rId14" Type="http://schemas.openxmlformats.org/officeDocument/2006/relationships/slide" Target="slides/slide8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venPr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f63bca0a3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f63bca0a3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63bca0a35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63bca0a35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63bca0a35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f63bca0a35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63bca0a35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f63bca0a35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63bca0a35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63bca0a35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f8b1ea40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f8b1ea40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63bca0a35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f63bca0a35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531338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Eesti Viipekeeletõlkide Kutseühingu üldkoosolek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aven Pro"/>
                <a:ea typeface="Maven Pro"/>
                <a:cs typeface="Maven Pro"/>
                <a:sym typeface="Maven Pro"/>
              </a:rPr>
              <a:t>Juhatuse tegevus 2019-2022</a:t>
            </a:r>
            <a:br>
              <a:rPr lang="en"/>
            </a:br>
            <a:r>
              <a:rPr lang="en"/>
              <a:t>21.01.2023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068325" y="1216900"/>
            <a:ext cx="7266000" cy="33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29.11.2019 vana juhatuse tööde üle andmine uuele juhatusele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*pilt tehtud suvel 2019 Pärnus. Üleval uus juhatus </a:t>
            </a:r>
            <a:br>
              <a:rPr lang="en"/>
            </a:br>
            <a:r>
              <a:rPr lang="en"/>
              <a:t>Puudu on Liivi), all eelmine juhatus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925" y="1597875"/>
            <a:ext cx="3270599" cy="32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183500"/>
            <a:ext cx="6528300" cy="13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17.02.2020 esimene selle juhatuse koosolek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Olulisemad tegevused aastal 2020?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Veebruaris 2020 Prahas koolitusel, osalemine  mille eesmärk oli toetada Tšehhi viipekeeletõlkide ühingu püsima jäämist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600" y="2532900"/>
            <a:ext cx="2305800" cy="23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150" y="2532900"/>
            <a:ext cx="2305800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1303800" y="1344250"/>
            <a:ext cx="6493200" cy="16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 sai edasi?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Esimene koroona kevad ja online koosolekud ning “kas päris elus saab veel kohtuda?”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Sotsiaalministeerium viipekeele tõlketeenuse memorandumi tagasisidestamine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EFSLI aasta koosolekul osalemine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Juunis EKI terminitöö  toetuse pälvimine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Oktoobris kutse taastõndamise läbiviimine, üks kutseeksam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600" y="2580625"/>
            <a:ext cx="2410476" cy="24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151" y="3030850"/>
            <a:ext cx="3652349" cy="20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941150" y="1321400"/>
            <a:ext cx="6739200" cy="17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EVK kutsekomisjoni töö, sh kutse taastõendamised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EFSLI aastakoosoleku ja konverentsil veebis osalemine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EVK jututoa korraldamine Pardas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Riigikogu Sotsiaalkomisjoni viipekeele tõlketeenuse korraldamise</a:t>
            </a:r>
            <a:br>
              <a:rPr lang="en"/>
            </a:br>
            <a:r>
              <a:rPr lang="en"/>
              <a:t>kättesaadavuse ja rahastamise teemalisel istungil osalemine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51" y="3030800"/>
            <a:ext cx="2562875" cy="19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746" y="1440675"/>
            <a:ext cx="2662825" cy="35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900" y="2925325"/>
            <a:ext cx="2662824" cy="199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  <p:sp>
        <p:nvSpPr>
          <p:cNvPr id="316" name="Google Shape;316;p18"/>
          <p:cNvSpPr txBox="1"/>
          <p:nvPr>
            <p:ph idx="1" type="body"/>
          </p:nvPr>
        </p:nvSpPr>
        <p:spPr>
          <a:xfrm>
            <a:off x="-35375" y="13510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EVS eestvedamisel Eesti hümni viipekeelse versiooni videosse viiplemine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EVK kutsekomisjoni töö, sh kuus  taastõendamist ja kolm 6.taseme eksamit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SKA ja Sotsiaalministeeriumi tõlketeenuste disaini koosolekul osalemine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EKL üldkoosoleku ja tänugalal osalemine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Teeninduse Kutsenõukoja koosolekutel osalemine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Taaskord terminitöö toetuse pälvimine ja töö meditsiini terminitega, </a:t>
            </a:r>
            <a:br>
              <a:rPr lang="en"/>
            </a:br>
            <a:r>
              <a:rPr lang="en"/>
              <a:t>lõpp aruanne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Eesti viipekeele tõlgi kutsestandardi  muutmise ettepanekuteks küsitluse </a:t>
            </a:r>
            <a:br>
              <a:rPr lang="en"/>
            </a:br>
            <a:r>
              <a:rPr lang="en"/>
              <a:t>koostamine</a:t>
            </a:r>
            <a:endParaRPr/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43" y="0"/>
            <a:ext cx="28945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Kulud 2022</a:t>
            </a:r>
            <a:endParaRPr/>
          </a:p>
        </p:txBody>
      </p:sp>
      <p:sp>
        <p:nvSpPr>
          <p:cNvPr id="323" name="Google Shape;323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4" name="Google Shape;324;p19"/>
          <p:cNvGraphicFramePr/>
          <p:nvPr/>
        </p:nvGraphicFramePr>
        <p:xfrm>
          <a:off x="964050" y="150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{7B7D1D2E-B593-493D-B2B0-FFE1EF658527}</a:tableStyleId>
              </a:tblPr>
              <a:tblGrid>
                <a:gridCol w="1803975"/>
                <a:gridCol w="1803975"/>
                <a:gridCol w="1803975"/>
                <a:gridCol w="1803975"/>
              </a:tblGrid>
              <a:tr h="37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Tulud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Kulud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Jääk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7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Üldkulu (koduleht, domeeninimi, liikmemaksud)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285,45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Kutsekomisjon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1852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1581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893,51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EKI sõnastiku projekt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1379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10,13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Koolitusprojektide jääk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6836,98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Vaba jääk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2615,70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1459375" y="1820875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Täname tähelepanu eest!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